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5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56" y="-30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1188" y="192084"/>
            <a:ext cx="7499175" cy="1162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402 комбинированного вида»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</a:t>
            </a:r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идет, блин да мед несет»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41417"/>
            <a:ext cx="8075240" cy="9052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55019" y="1857914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729247" y="177899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431121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6175204" y="3576505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347864" y="2408572"/>
            <a:ext cx="25444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празднике принимали участие воспитанники подготовительных групп. Цель праздника: повышения интереса к традициям русского народа. Дети закрепляли знания о празднике «Масленица»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31087" y="3154058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514" y="-24505"/>
            <a:ext cx="2067638" cy="9020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286" y="1059582"/>
            <a:ext cx="2500865" cy="187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36" y="172963"/>
            <a:ext cx="1627187" cy="217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36" y="2458042"/>
            <a:ext cx="1739928" cy="2315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 descr="C:\Users\402-1\Desktop\20210312_1030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434" y="3030659"/>
            <a:ext cx="1492080" cy="198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48540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3070</TotalTime>
  <Words>32</Words>
  <Application>Microsoft Office PowerPoint</Application>
  <PresentationFormat>Экран (16:9)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Муниципальное автономное дошкольное  образовательное учреждение   «Детский сад № 402 комбинированного вида» Советского района г.Казани Праздник «Масленица идет, блин да мед несет»»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413</cp:revision>
  <cp:lastPrinted>2021-02-04T07:26:50Z</cp:lastPrinted>
  <dcterms:created xsi:type="dcterms:W3CDTF">2015-10-13T08:15:21Z</dcterms:created>
  <dcterms:modified xsi:type="dcterms:W3CDTF">2021-03-15T09:34:30Z</dcterms:modified>
</cp:coreProperties>
</file>